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m" ContentType="application/vnd.ms-word.documen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7" r:id="rId3"/>
    <p:sldId id="274" r:id="rId4"/>
    <p:sldId id="275" r:id="rId5"/>
    <p:sldId id="276" r:id="rId6"/>
    <p:sldId id="271" r:id="rId7"/>
    <p:sldId id="273" r:id="rId8"/>
    <p:sldId id="269" r:id="rId9"/>
    <p:sldId id="272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86" autoAdjust="0"/>
  </p:normalViewPr>
  <p:slideViewPr>
    <p:cSldViewPr>
      <p:cViewPr>
        <p:scale>
          <a:sx n="106" d="100"/>
          <a:sy n="106" d="100"/>
        </p:scale>
        <p:origin x="-9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E81EF-4652-4622-8BDF-6400EB8CB083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8CB7-94F1-4E88-815E-96101019B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8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Macro-Enabled_Document1.docm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10300"/>
            <a:ext cx="7056784" cy="1800200"/>
          </a:xfrm>
        </p:spPr>
        <p:txBody>
          <a:bodyPr>
            <a:normAutofit/>
          </a:bodyPr>
          <a:lstStyle/>
          <a:p>
            <a:pPr algn="ctr"/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24936" cy="4248472"/>
          </a:xfrm>
        </p:spPr>
        <p:txBody>
          <a:bodyPr>
            <a:no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Западное управление министерства образования и науки Самарской области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Структурное подразделение «Центр внешкольной работы»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государственного бюджетного общеобразовательного учреждения Самарской области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средней общеобразовательной школы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имени кавалера ордена Мужества Д.И. Герасименко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«Центр образования» городского округа Октябрьск Самарской области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230A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230A74"/>
                </a:solidFill>
                <a:latin typeface="Times New Roman" pitchFamily="18" charset="0"/>
                <a:cs typeface="Times New Roman" pitchFamily="18" charset="0"/>
              </a:rPr>
              <a:t>Центр по профилактике детского дорожно-транспортного травматизма  </a:t>
            </a:r>
          </a:p>
          <a:p>
            <a:pPr algn="ctr"/>
            <a:r>
              <a:rPr lang="ru-RU" sz="2000" b="1" dirty="0">
                <a:solidFill>
                  <a:srgbClr val="230A74"/>
                </a:solidFill>
                <a:latin typeface="Times New Roman" pitchFamily="18" charset="0"/>
                <a:cs typeface="Times New Roman" pitchFamily="18" charset="0"/>
              </a:rPr>
              <a:t>г.о. Октябрьск, м.р. </a:t>
            </a:r>
            <a:r>
              <a:rPr lang="ru-RU" sz="2000" b="1" dirty="0" err="1">
                <a:solidFill>
                  <a:srgbClr val="230A74"/>
                </a:solidFill>
                <a:latin typeface="Times New Roman" pitchFamily="18" charset="0"/>
                <a:cs typeface="Times New Roman" pitchFamily="18" charset="0"/>
              </a:rPr>
              <a:t>Шигонский</a:t>
            </a:r>
            <a:endParaRPr lang="ru-RU" sz="2000" b="1" dirty="0">
              <a:solidFill>
                <a:srgbClr val="230A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4581128"/>
            <a:ext cx="2664296" cy="122413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4725144"/>
            <a:ext cx="5256584" cy="1512168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РУКОВОДИТЕЛЬ СП «ЦВР» </a:t>
            </a:r>
            <a:r>
              <a:rPr lang="ru-RU" sz="2200" cap="all" dirty="0" err="1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ГбоУ</a:t>
            </a:r>
            <a:r>
              <a:rPr lang="ru-RU" sz="22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СОШ № 9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dirty="0" err="1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г.о</a:t>
            </a:r>
            <a:r>
              <a:rPr lang="ru-RU" sz="22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Октябрьск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МЕЛЬДЕР Анна Александровна,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cap="all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Руководитель Центра профилактики ДДТТ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Ануфриева Наталья Александровна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63888" y="5921896"/>
            <a:ext cx="1008112" cy="93610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cap="all" noProof="0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noProof="0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2024</a:t>
            </a:r>
            <a:r>
              <a:rPr lang="ru-RU" sz="1400" b="1" cap="all" noProof="0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г.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230320_122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264363" cy="2448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475" y="1277284"/>
            <a:ext cx="5184576" cy="4464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>
                <a:solidFill>
                  <a:srgbClr val="230A7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Планы на 2024 год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отрядов ЮПИД на базе дошкольных образовательных учреждений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базовой площадки на базе</a:t>
            </a:r>
          </a:p>
          <a:p>
            <a:pPr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ГБОУ ООШ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Октябрьск</a:t>
            </a:r>
          </a:p>
          <a:p>
            <a:pPr algn="ctr">
              <a:buNone/>
            </a:pPr>
            <a:endParaRPr lang="ru-RU" sz="2000" i="1" dirty="0">
              <a:solidFill>
                <a:srgbClr val="230A7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финансирования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ОГИБДД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 МВД России «Сызранское» совместных мероприятий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Недостаточная материально- техническая база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Большая территориальная  удаленность </a:t>
            </a:r>
          </a:p>
          <a:p>
            <a:pPr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Шигонский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Октябрьск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Видео СП Дс №4 ГБОУ СОШ с. Шигоны.mp4_snapshot_00.24.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114" y="4077072"/>
            <a:ext cx="325636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30A74"/>
                </a:solidFill>
              </a:rPr>
              <a:t>Нормативно-правовые  документы, регламентирующие деятельность центра по профилактике ДДТТ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4437112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Центре по профилактике детского дорожно-транспортного травматизма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г.о. Октябрьск 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м.р.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Шигонский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149080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совместных мероприятий Центра по профилактике детского дорожно-транспортного травматизма СП «ЦВР» ГБОУ СОШ №9 г.о. Октябрьск и ОГИБДД МУ МВД России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Сызранское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предупреждению детского дорожно-транспортного травматизма на 2023-2024 учебный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4437112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ГБОУ СОШ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образования» г.о. Октябрьск «О создании Центра по профилактике детского дорожно-транспортного травматизма на базе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«ЦВР» ГБОУ СОШ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г.о. Октябрьск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F76358-1B93-489C-9782-B12873F53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1352" y="1340768"/>
            <a:ext cx="2448831" cy="3096344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6DAFAB2-18DF-4E0A-8D26-D429A8485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3204" y="864059"/>
            <a:ext cx="2782277" cy="3787766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373A06-A616-41C2-A623-8A883CEE8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58501" y="1340767"/>
            <a:ext cx="2445287" cy="309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30A74"/>
                </a:solidFill>
              </a:rPr>
              <a:t>Курируемые  общеобразовательные  организации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750383"/>
              </p:ext>
            </p:extLst>
          </p:nvPr>
        </p:nvGraphicFramePr>
        <p:xfrm>
          <a:off x="323528" y="1166591"/>
          <a:ext cx="8568952" cy="5502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6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99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466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Основные показатели профилактики ДДТТ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г.о. Октябрьск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школ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м.р.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Шигонский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6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массовых мероприятий, направленных на вовлечение несовершеннолетних в изучение безопасного поведения на дорогах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6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2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несовершеннолетних, принявших участие в проведенных массовых мероприятиях, направленных на их вовлечение в изучение безопасного поведения на дорогах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проведенных мероприятий, направленных на вовлечение несовершеннолетних в деятельность отрядов ЮИД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46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несовершеннолетних, принявших участие в мероприятиях, направленных на вовлечение их в деятельность отрядов ЮИД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3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несовершеннолетних, состоящих в отрядах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ЮИД,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отрядов ЮИД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138</a:t>
                      </a:r>
                    </a:p>
                    <a:p>
                      <a:pPr algn="l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112</a:t>
                      </a:r>
                    </a:p>
                    <a:p>
                      <a:pPr algn="l"/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455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проведенных мероприятий по вовлечению родителей</a:t>
                      </a:r>
                      <a:b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деятельность по обеспечению безопасности дорожного движения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46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организованных родительских объединений (родительских патрулей), вовлеченных в деятельность по обеспечению безопасности дорожного движения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30A74"/>
                </a:solidFill>
              </a:rPr>
              <a:t>Курируемые образовательные организации</a:t>
            </a:r>
            <a:br>
              <a:rPr lang="ru-RU" sz="2000" dirty="0">
                <a:solidFill>
                  <a:srgbClr val="230A74"/>
                </a:solidFill>
              </a:rPr>
            </a:br>
            <a:r>
              <a:rPr lang="ru-RU" sz="2000" dirty="0">
                <a:solidFill>
                  <a:srgbClr val="230A74"/>
                </a:solidFill>
              </a:rPr>
              <a:t> дошкольного образования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900900"/>
              </p:ext>
            </p:extLst>
          </p:nvPr>
        </p:nvGraphicFramePr>
        <p:xfrm>
          <a:off x="304800" y="1554163"/>
          <a:ext cx="865968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7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3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91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115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Основные показатели профилактики ДДТТ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г.о. Октябрьск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 детских садов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м.р.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Шигонский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15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детских садов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506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массовых мероприятий, направленных на вовлечение несовершеннолетних в изучение безопасного поведения на дорогах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506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исленность несовершеннолетних, принявших участие в проведенных массовых мероприятиях, направленных на их вовлечение в изучение безопасного поведения на дорогах </a:t>
                      </a:r>
                      <a:endParaRPr lang="ru-RU" sz="1400" b="1" dirty="0">
                        <a:solidFill>
                          <a:srgbClr val="230A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506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организованных родительских объединений (родительских патрулей), вовлеченных в деятельность по обеспечению безопасности дорожного движения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859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Число проведенных родительских собраний по безопасности дорожного движения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253">
                <a:tc>
                  <a:txBody>
                    <a:bodyPr/>
                    <a:lstStyle/>
                    <a:p>
                      <a:r>
                        <a:rPr lang="ru-RU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число мобильных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автогородков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253">
                <a:tc>
                  <a:txBody>
                    <a:bodyPr/>
                    <a:lstStyle/>
                    <a:p>
                      <a:r>
                        <a:rPr lang="ru-RU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отрядов ЮПИД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30A74"/>
                </a:solidFill>
              </a:rPr>
              <a:t>Модель организации работы Центра по профилактике  ДДТТ</a:t>
            </a:r>
            <a:endParaRPr lang="ru-RU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246245"/>
              </p:ext>
            </p:extLst>
          </p:nvPr>
        </p:nvGraphicFramePr>
        <p:xfrm>
          <a:off x="903288" y="1389063"/>
          <a:ext cx="7337425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Шаблон с поддержкой макросов" r:id="rId4" imgW="9652546" imgH="4600038" progId="Word.DocumentMacroEnabled.12">
                  <p:embed/>
                </p:oleObj>
              </mc:Choice>
              <mc:Fallback>
                <p:oleObj name="Шаблон с поддержкой макросов" r:id="rId4" imgW="9652546" imgH="4600038" progId="Word.DocumentMacroEnabled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1389063"/>
                        <a:ext cx="7337425" cy="350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C:\Users\User\Downloads\SqLreRaaHE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338596"/>
            <a:ext cx="2088232" cy="1392426"/>
          </a:xfrm>
          <a:prstGeom prst="rect">
            <a:avLst/>
          </a:prstGeom>
          <a:noFill/>
        </p:spPr>
      </p:pic>
      <p:pic>
        <p:nvPicPr>
          <p:cNvPr id="7" name="Picture 2" descr="C:\Users\User\Downloads\7D3qaWnmWs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3288" y="5338596"/>
            <a:ext cx="2065442" cy="13790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15816" y="5589240"/>
            <a:ext cx="3240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руководителем и методистами Областного  Центра по профилактике ДДТТ и представителями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ОГИБДД МВД России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Самара и Сызрани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30A74"/>
                </a:solidFill>
              </a:rPr>
              <a:t>Ресурсы Центра по профилактике ДДТТ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6480720" cy="6336704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центра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профилактике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ДДТТ (педагог-организатор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«ЦВР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ГБОУ СОШ № 9 г.о. Октябрьск)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Педагог дополнительного образования.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дополнительной общеобразовательной программы «Юные инспекторы движения» (3 ч)</a:t>
            </a: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обеспечение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мобильный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автогородок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ноутбук, компьютерные мультфильмы по ПДД, парадная форма ЮИД, футболки с логотипом ЮИД, жилетки.</a:t>
            </a: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оформлен стенд «Дорога без опасности», методические рекомендации по организации деятельности отрядов ЮИД, по организации работы по привитию детям навыков безопасного участия в дорожном движении и вовлечению их в деятельность отрядов юных инспекторов движения, Рабочие тетради « Дорожная грамотность», игры по ПДД, сценарии мероприятий по профилактике ДДТТ. </a:t>
            </a:r>
          </a:p>
        </p:txBody>
      </p:sp>
      <p:pic>
        <p:nvPicPr>
          <p:cNvPr id="5124" name="Picture 4" descr="C:\Users\User\Downloads\20240129_12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978" y="4797152"/>
            <a:ext cx="2370575" cy="180020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9715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User\Downloads\20240129_121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786857"/>
            <a:ext cx="1296143" cy="2806265"/>
          </a:xfrm>
          <a:prstGeom prst="rect">
            <a:avLst/>
          </a:prstGeom>
          <a:noFill/>
        </p:spPr>
      </p:pic>
      <p:pic>
        <p:nvPicPr>
          <p:cNvPr id="13" name="Picture 4" descr="C:\Users\User\Desktop\1666595443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97152"/>
            <a:ext cx="1368152" cy="182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30A74"/>
                </a:solidFill>
                <a:cs typeface="Times New Roman" pitchFamily="18" charset="0"/>
              </a:rPr>
              <a:t>Виды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064896" cy="25202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акций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дети! Летние каникулы!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дети! Дорога в школу!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дети! Зимние каникулы!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Федеральная неделя безопасности (сентябрь 2023) в рамках недели безопасности: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родительские собрания, занятия (уроки), конкурсы, викторины, 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флеш-мобы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акции по БДД в образовательных организациях – всего  290 мероприятий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 мероприятия с участием сотрудников территориального органа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МВД России по субъекту Российской Федерации – всего 54 мероприятия</a:t>
            </a:r>
          </a:p>
          <a:p>
            <a:pPr algn="ctr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  календаря образовательных событий </a:t>
            </a:r>
          </a:p>
          <a:p>
            <a:pPr algn="ctr">
              <a:buNone/>
            </a:pPr>
            <a:r>
              <a:rPr lang="ru-RU" sz="15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профилактике ДДТТ в 2023 году – 100%.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lw6T6arn9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1728192" cy="2304256"/>
          </a:xfrm>
          <a:prstGeom prst="rect">
            <a:avLst/>
          </a:prstGeom>
          <a:noFill/>
        </p:spPr>
      </p:pic>
      <p:pic>
        <p:nvPicPr>
          <p:cNvPr id="1028" name="Picture 4" descr="C:\Users\User\Desktop\Miklichev_ Timofey. 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7233" y="3712100"/>
            <a:ext cx="1008112" cy="2241494"/>
          </a:xfrm>
          <a:prstGeom prst="rect">
            <a:avLst/>
          </a:prstGeom>
          <a:noFill/>
        </p:spPr>
      </p:pic>
      <p:pic>
        <p:nvPicPr>
          <p:cNvPr id="1030" name="Picture 6" descr="C:\Users\User\Desktop\DGsSmRGPE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13076"/>
            <a:ext cx="2448272" cy="1836204"/>
          </a:xfrm>
          <a:prstGeom prst="rect">
            <a:avLst/>
          </a:prstGeom>
          <a:noFill/>
        </p:spPr>
      </p:pic>
      <p:pic>
        <p:nvPicPr>
          <p:cNvPr id="1032" name="Picture 8" descr="C:\Users\User\Desktop\ГБОУ СОШ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113076"/>
            <a:ext cx="2700426" cy="18362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602128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«Засветись. Стань заметным на дороге!»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2977" y="6037765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патруль</a:t>
            </a:r>
          </a:p>
        </p:txBody>
      </p:sp>
      <p:pic>
        <p:nvPicPr>
          <p:cNvPr id="10" name="Picture 4" descr="C:\Users\User\Desktop\20230325_130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8867" y="1244189"/>
            <a:ext cx="1846478" cy="14647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95982" y="278905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230A74"/>
                </a:solidFill>
              </a:rPr>
              <a:t>Реализация конкурсных мероприятий среди обучающихся 2023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246244"/>
            <a:ext cx="81369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 окружного этапа областного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конкурса-фестиваля ЮИД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«Наставник ЮИД»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Проведение окружного этапа областного конкурса творческих проектов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«В добрый путь»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Проведение муниципального этапа Всероссийского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конкурса юных инспекторов движения 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«Безопасное колесо – 2023»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Охват 424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7C8476-A381-54B1-D9A6-451E4777F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8" y="4695901"/>
            <a:ext cx="1944216" cy="1505273"/>
          </a:xfrm>
          <a:prstGeom prst="rect">
            <a:avLst/>
          </a:prstGeom>
        </p:spPr>
      </p:pic>
      <p:pic>
        <p:nvPicPr>
          <p:cNvPr id="1031" name="Picture 7" descr="трафареты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748" y="4716701"/>
            <a:ext cx="1080120" cy="14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д. сад 4 Шигоны.mov_snapshot_01.00.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738" y="2913233"/>
            <a:ext cx="2376264" cy="1336650"/>
          </a:xfrm>
          <a:prstGeom prst="rect">
            <a:avLst/>
          </a:prstGeom>
          <a:noFill/>
        </p:spPr>
      </p:pic>
      <p:pic>
        <p:nvPicPr>
          <p:cNvPr id="3076" name="Picture 4" descr="C:\Users\User\Desktop\НОВОДЕВИЧЬЕ.mp4_snapshot_00.28.2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7394" y="2910323"/>
            <a:ext cx="2272252" cy="1368152"/>
          </a:xfrm>
          <a:prstGeom prst="rect">
            <a:avLst/>
          </a:prstGeom>
          <a:noFill/>
        </p:spPr>
      </p:pic>
      <p:pic>
        <p:nvPicPr>
          <p:cNvPr id="3078" name="Picture 6" descr="C:\Users\User\Desktop\VG8EkSC8AHw-1024x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7394" y="4713136"/>
            <a:ext cx="1576654" cy="1512168"/>
          </a:xfrm>
          <a:prstGeom prst="rect">
            <a:avLst/>
          </a:prstGeom>
          <a:noFill/>
        </p:spPr>
      </p:pic>
      <p:pic>
        <p:nvPicPr>
          <p:cNvPr id="3082" name="Picture 10" descr="C:\Users\User\Desktop\K4-jxJAL2sY-1024x7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7006" y="4713136"/>
            <a:ext cx="1826771" cy="1531829"/>
          </a:xfrm>
          <a:prstGeom prst="rect">
            <a:avLst/>
          </a:prstGeom>
          <a:noFill/>
        </p:spPr>
      </p:pic>
      <p:pic>
        <p:nvPicPr>
          <p:cNvPr id="3084" name="Picture 12" descr="C:\Users\User\Desktop\изображение_viber_2023-12-12_09-12-09-334-1024x7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1693" y="2924944"/>
            <a:ext cx="2088232" cy="136815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4800" y="620117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творческих проектов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добрый путь»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5" y="637317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«Безопасное колесо – 2023»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624" y="4293096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Конкурс-фестиваль ЮИД «Наставник ЮИД»</a:t>
            </a:r>
          </a:p>
        </p:txBody>
      </p:sp>
      <p:pic>
        <p:nvPicPr>
          <p:cNvPr id="19458" name="Picture 2" descr="C:\Users\User\Downloads\qPIjS6W26O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3574" y="4713136"/>
            <a:ext cx="1818119" cy="1534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142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230A74"/>
                </a:solidFill>
              </a:rPr>
              <a:t>Достижения 2023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2852936"/>
            <a:ext cx="3456384" cy="38884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место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областном конкурсе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проектов «В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добрый путь».</a:t>
            </a:r>
          </a:p>
          <a:p>
            <a:pPr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Творческий проект  </a:t>
            </a:r>
          </a:p>
          <a:p>
            <a:pPr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«Территория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ООШ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  Октябрьск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проекте «Территория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приняли участие более 200 человек, в т. ч. школьников 150 человек и 70 взрослых людей;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создали 25 трафаретов и нанесли в общественных пространствах города,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привлекли  внимание участников дорожного движения к вопросам безопасности  и соблюдения ПДД.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2304256" cy="1534401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6628" name="Picture 4" descr="C:\Users\User\Downloads\WB689pxEa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530249" cy="1423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852936"/>
            <a:ext cx="26642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Диплом за 2 место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Министерства </a:t>
            </a:r>
            <a:endParaRPr lang="ru-RU" sz="1400" dirty="0"/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и науки Самарской области и Управления ГИБДД МВД России по Самарской области областного смотра-конкурса среди общеобразовательных организаций на лучшую организацию работы по профилактике ДДТТ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«Зеленая волна»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ГКО СУВУ г.о. Октябрьск</a:t>
            </a:r>
          </a:p>
        </p:txBody>
      </p:sp>
      <p:pic>
        <p:nvPicPr>
          <p:cNvPr id="10" name="Рисунок 9" descr="3 место ЗО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124744"/>
            <a:ext cx="1756644" cy="24862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79704" y="3717032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Диплом за 3 место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Министерства </a:t>
            </a:r>
            <a:endParaRPr lang="ru-RU" sz="1400" dirty="0"/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и науки Самарской области и Управления ГИБДД МВД России по Самарской области областного смотра-конкурса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«Зеленый огонек»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предупреждению ДДТТ в образовательных организациях дошкольного образования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 «Детский сад» ГБОУ ООШ №2 г.о. Октябрьск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958</Words>
  <Application>Microsoft Office PowerPoint</Application>
  <PresentationFormat>Экран (4:3)</PresentationFormat>
  <Paragraphs>167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Трек</vt:lpstr>
      <vt:lpstr>Шаблон с поддержкой макросов</vt:lpstr>
      <vt:lpstr>  </vt:lpstr>
      <vt:lpstr>Нормативно-правовые  документы, регламентирующие деятельность центра по профилактике ДДТТ</vt:lpstr>
      <vt:lpstr>Курируемые  общеобразовательные  организации</vt:lpstr>
      <vt:lpstr>Курируемые образовательные организации  дошкольного образования</vt:lpstr>
      <vt:lpstr>Модель организации работы Центра по профилактике  ДДТТ</vt:lpstr>
      <vt:lpstr>Ресурсы Центра по профилактике ДДТТ</vt:lpstr>
      <vt:lpstr>Виды деятельности</vt:lpstr>
      <vt:lpstr>Реализация конкурсных мероприятий среди обучающихся 2023</vt:lpstr>
      <vt:lpstr>Достижения 2023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Карнасеевич</dc:creator>
  <cp:lastModifiedBy>ЦВР</cp:lastModifiedBy>
  <cp:revision>258</cp:revision>
  <cp:lastPrinted>2024-01-30T13:08:06Z</cp:lastPrinted>
  <dcterms:created xsi:type="dcterms:W3CDTF">2021-04-02T19:51:00Z</dcterms:created>
  <dcterms:modified xsi:type="dcterms:W3CDTF">2024-01-30T13:42:37Z</dcterms:modified>
</cp:coreProperties>
</file>