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42BC59-2909-4841-B21E-3DA330DE4E96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8F4FF9-AFED-48D5-B872-6642277E0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6048672" cy="2868168"/>
          </a:xfrm>
        </p:spPr>
        <p:txBody>
          <a:bodyPr/>
          <a:lstStyle/>
          <a:p>
            <a:r>
              <a:rPr lang="ru-RU" dirty="0" smtClean="0"/>
              <a:t>Деятельность</a:t>
            </a:r>
            <a:br>
              <a:rPr lang="ru-RU" dirty="0" smtClean="0"/>
            </a:br>
            <a:r>
              <a:rPr lang="ru-RU" dirty="0" smtClean="0"/>
              <a:t>мини-технопарка «Квантум» </a:t>
            </a:r>
            <a:r>
              <a:rPr lang="ru-RU" sz="2000" dirty="0" smtClean="0"/>
              <a:t>г.о</a:t>
            </a:r>
            <a:r>
              <a:rPr lang="ru-RU" dirty="0" smtClean="0"/>
              <a:t>.Октябрьск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466030" cy="27694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Информация, отражающая работу</a:t>
            </a:r>
          </a:p>
          <a:p>
            <a:r>
              <a:rPr lang="ru-RU" dirty="0" smtClean="0"/>
              <a:t>мини-технопарка</a:t>
            </a:r>
          </a:p>
          <a:p>
            <a:r>
              <a:rPr lang="ru-RU" dirty="0" smtClean="0"/>
              <a:t>СП «ЦВР» ГБОУ СОШ №9 </a:t>
            </a:r>
          </a:p>
          <a:p>
            <a:r>
              <a:rPr lang="ru-RU" dirty="0" smtClean="0"/>
              <a:t>г.о. Октябрьск</a:t>
            </a:r>
          </a:p>
          <a:p>
            <a:r>
              <a:rPr lang="ru-RU" dirty="0" smtClean="0"/>
              <a:t> за первое полугодие 2020-2021 учебного года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743472"/>
          </a:xfrm>
        </p:spPr>
        <p:txBody>
          <a:bodyPr/>
          <a:lstStyle/>
          <a:p>
            <a:pPr algn="ctr"/>
            <a:r>
              <a:rPr lang="ru-RU" sz="1800" dirty="0" smtClean="0"/>
              <a:t>Прошла Беседа о правильных мерах по охране здоровья человека, а также программирование игры – </a:t>
            </a:r>
            <a:r>
              <a:rPr lang="ru-RU" sz="1800" dirty="0" err="1" smtClean="0"/>
              <a:t>шутер</a:t>
            </a:r>
            <a:r>
              <a:rPr lang="ru-RU" sz="1800" dirty="0" smtClean="0"/>
              <a:t> на </a:t>
            </a:r>
            <a:r>
              <a:rPr lang="en-US" sz="1800" dirty="0" smtClean="0"/>
              <a:t>Unity</a:t>
            </a:r>
            <a:r>
              <a:rPr lang="ru-RU" sz="1800" dirty="0" smtClean="0"/>
              <a:t>, где ребята в роли доктора боролись с болезнетворными бактериями.</a:t>
            </a:r>
            <a:endParaRPr lang="ru-RU" sz="1800" dirty="0"/>
          </a:p>
        </p:txBody>
      </p:sp>
      <p:pic>
        <p:nvPicPr>
          <p:cNvPr id="4" name="Рисунок 3" descr="бой с болезням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5364088" cy="2920949"/>
          </a:xfrm>
          <a:prstGeom prst="rect">
            <a:avLst/>
          </a:prstGeom>
        </p:spPr>
      </p:pic>
      <p:pic>
        <p:nvPicPr>
          <p:cNvPr id="5" name="Рисунок 4" descr="бой с болезням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70452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239416"/>
          </a:xfrm>
        </p:spPr>
        <p:txBody>
          <a:bodyPr/>
          <a:lstStyle/>
          <a:p>
            <a:pPr algn="ctr"/>
            <a:r>
              <a:rPr lang="ru-RU" sz="2400" dirty="0" err="1" smtClean="0"/>
              <a:t>Онлайн-мероприятие</a:t>
            </a:r>
            <a:r>
              <a:rPr lang="ru-RU" sz="2400" dirty="0" smtClean="0"/>
              <a:t> на платформе </a:t>
            </a:r>
            <a:r>
              <a:rPr lang="en-US" sz="2400" dirty="0" smtClean="0"/>
              <a:t>Zoom</a:t>
            </a:r>
            <a:r>
              <a:rPr lang="ru-RU" sz="2400" dirty="0" smtClean="0"/>
              <a:t> – Осенний левел – дизайн в </a:t>
            </a:r>
            <a:r>
              <a:rPr lang="en-US" sz="2400" dirty="0" smtClean="0"/>
              <a:t>unity</a:t>
            </a:r>
            <a:endParaRPr lang="ru-RU" sz="2400" dirty="0"/>
          </a:p>
        </p:txBody>
      </p:sp>
      <p:pic>
        <p:nvPicPr>
          <p:cNvPr id="4" name="Рисунок 3" descr="осенний лев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7236296" cy="394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484444" cy="1671464"/>
          </a:xfrm>
        </p:spPr>
        <p:txBody>
          <a:bodyPr/>
          <a:lstStyle/>
          <a:p>
            <a:pPr algn="ctr"/>
            <a:r>
              <a:rPr lang="ru-RU" sz="2400" dirty="0" smtClean="0"/>
              <a:t>Мероприятия, направленные на предупреждение дорожно-транспортного происшествия с участием детей</a:t>
            </a:r>
            <a:endParaRPr lang="ru-RU" sz="2400" dirty="0"/>
          </a:p>
        </p:txBody>
      </p:sp>
      <p:pic>
        <p:nvPicPr>
          <p:cNvPr id="4" name="Рисунок 3" descr="2cwm8jPor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5400600" cy="2742493"/>
          </a:xfrm>
          <a:prstGeom prst="rect">
            <a:avLst/>
          </a:prstGeom>
        </p:spPr>
      </p:pic>
      <p:pic>
        <p:nvPicPr>
          <p:cNvPr id="5" name="Рисунок 4" descr="KwmDGrSSG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760640" cy="1239416"/>
          </a:xfrm>
        </p:spPr>
        <p:txBody>
          <a:bodyPr/>
          <a:lstStyle/>
          <a:p>
            <a:pPr algn="ctr"/>
            <a:r>
              <a:rPr lang="ru-RU" sz="2400" dirty="0" smtClean="0"/>
              <a:t>Мероприятие</a:t>
            </a:r>
            <a:br>
              <a:rPr lang="ru-RU" sz="2400" dirty="0" smtClean="0"/>
            </a:br>
            <a:r>
              <a:rPr lang="ru-RU" sz="2400" dirty="0" smtClean="0"/>
              <a:t>«помощники деда мороза», где ребята собирали робота для перевозки подарков</a:t>
            </a:r>
            <a:endParaRPr lang="ru-RU" sz="2400" dirty="0"/>
          </a:p>
        </p:txBody>
      </p:sp>
      <p:pic>
        <p:nvPicPr>
          <p:cNvPr id="4" name="Рисунок 3" descr="ZN3zPX0zn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04864"/>
            <a:ext cx="5544616" cy="394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484444" cy="2868168"/>
          </a:xfrm>
        </p:spPr>
        <p:txBody>
          <a:bodyPr/>
          <a:lstStyle/>
          <a:p>
            <a:r>
              <a:rPr lang="ru-RU" sz="3200" i="1" dirty="0" smtClean="0"/>
              <a:t>Мероприятия,</a:t>
            </a:r>
            <a:br>
              <a:rPr lang="ru-RU" sz="3200" i="1" dirty="0" smtClean="0"/>
            </a:br>
            <a:r>
              <a:rPr lang="ru-RU" sz="3200" i="1" dirty="0" smtClean="0"/>
              <a:t>в которых участвовали обучающиеся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iyuuhI6y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162425" cy="6000750"/>
          </a:xfrm>
          <a:prstGeom prst="rect">
            <a:avLst/>
          </a:prstGeom>
        </p:spPr>
      </p:pic>
      <p:pic>
        <p:nvPicPr>
          <p:cNvPr id="5" name="Рисунок 4" descr="JrQPS3PAg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42291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i="1" dirty="0" smtClean="0"/>
              <a:t>Проектная деятельность обучающихся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87488"/>
          </a:xfrm>
        </p:spPr>
        <p:txBody>
          <a:bodyPr/>
          <a:lstStyle/>
          <a:p>
            <a:r>
              <a:rPr lang="ru-RU" sz="2400" dirty="0" smtClean="0"/>
              <a:t>Мы продолжаем работу над проектами, встречи проходят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и обсуждаются вопросы в мессенджерах </a:t>
            </a:r>
            <a:endParaRPr lang="ru-RU" sz="2400" dirty="0"/>
          </a:p>
        </p:txBody>
      </p:sp>
      <p:pic>
        <p:nvPicPr>
          <p:cNvPr id="4" name="Рисунок 3" descr="vrzBOVHeF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564904"/>
            <a:ext cx="5256584" cy="394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i="1" dirty="0" smtClean="0"/>
              <a:t>Планы на второе учебное полугодие и перспективы развития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33400"/>
            <a:ext cx="5412436" cy="5991944"/>
          </a:xfrm>
        </p:spPr>
        <p:txBody>
          <a:bodyPr/>
          <a:lstStyle/>
          <a:p>
            <a:pPr algn="l"/>
            <a:r>
              <a:rPr lang="ru-RU" sz="2400" dirty="0" smtClean="0"/>
              <a:t> - участие в конкурсах и фестивалях технической направленности</a:t>
            </a:r>
            <a:br>
              <a:rPr lang="ru-RU" sz="2400" dirty="0" smtClean="0"/>
            </a:br>
            <a:r>
              <a:rPr lang="ru-RU" sz="2400" dirty="0" smtClean="0"/>
              <a:t> - работа над проектами </a:t>
            </a:r>
            <a:br>
              <a:rPr lang="ru-RU" sz="2400" dirty="0" smtClean="0"/>
            </a:br>
            <a:r>
              <a:rPr lang="ru-RU" sz="2400" dirty="0" smtClean="0"/>
              <a:t> - мероприятия мини-технопарка, направленные на оздоровление, закаливание и правильное питание и профилактику безопасного движения</a:t>
            </a:r>
            <a:br>
              <a:rPr lang="ru-RU" sz="2400" dirty="0" smtClean="0"/>
            </a:br>
            <a:r>
              <a:rPr lang="ru-RU" sz="2400" dirty="0" smtClean="0"/>
              <a:t> - обучающие мастер-классы</a:t>
            </a:r>
            <a:br>
              <a:rPr lang="ru-RU" sz="2400" dirty="0" smtClean="0"/>
            </a:br>
            <a:r>
              <a:rPr lang="ru-RU" sz="2400" dirty="0" smtClean="0"/>
              <a:t> - занятия, посвященные праздникам: рождественское настроение в </a:t>
            </a:r>
            <a:r>
              <a:rPr lang="en-US" sz="2400" dirty="0" smtClean="0"/>
              <a:t>unity</a:t>
            </a:r>
            <a:r>
              <a:rPr lang="ru-RU" sz="2400" dirty="0" smtClean="0"/>
              <a:t> и </a:t>
            </a:r>
            <a:r>
              <a:rPr lang="en-US" sz="2400" dirty="0" err="1" smtClean="0"/>
              <a:t>kodu</a:t>
            </a:r>
            <a:r>
              <a:rPr lang="ru-RU" sz="2400" dirty="0" smtClean="0"/>
              <a:t>, </a:t>
            </a:r>
            <a:r>
              <a:rPr lang="en-US" sz="2400" dirty="0" smtClean="0"/>
              <a:t>AR</a:t>
            </a:r>
            <a:r>
              <a:rPr lang="ru-RU" sz="2400" dirty="0" smtClean="0"/>
              <a:t>-игра Виртуальный подарок на 8 марта, </a:t>
            </a:r>
            <a:r>
              <a:rPr lang="ru-RU" sz="2400" dirty="0" err="1" smtClean="0"/>
              <a:t>Робопарад</a:t>
            </a:r>
            <a:r>
              <a:rPr lang="ru-RU" sz="2400" dirty="0" smtClean="0"/>
              <a:t> на 9 мая, рыцарский </a:t>
            </a:r>
            <a:r>
              <a:rPr lang="ru-RU" sz="2400" dirty="0" err="1" smtClean="0"/>
              <a:t>роботурнир</a:t>
            </a:r>
            <a:r>
              <a:rPr lang="en-US" sz="2400" dirty="0" smtClean="0"/>
              <a:t> </a:t>
            </a:r>
            <a:r>
              <a:rPr lang="ru-RU" sz="1400" smtClean="0"/>
              <a:t>и </a:t>
            </a:r>
            <a:r>
              <a:rPr lang="ru-RU" sz="1400" smtClean="0"/>
              <a:t>другие.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5904656" cy="1743472"/>
          </a:xfrm>
        </p:spPr>
        <p:txBody>
          <a:bodyPr/>
          <a:lstStyle/>
          <a:p>
            <a:r>
              <a:rPr lang="ru-RU" sz="3200" i="1" dirty="0" smtClean="0"/>
              <a:t>Перечень программ, реализуемых в рамках мини-технопарка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348880"/>
            <a:ext cx="6048672" cy="432048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- § </a:t>
            </a:r>
            <a:r>
              <a:rPr lang="en-US" dirty="0" smtClean="0"/>
              <a:t>IT-</a:t>
            </a:r>
            <a:r>
              <a:rPr lang="ru-RU" dirty="0" smtClean="0"/>
              <a:t>квантум. Программирование на визуальном языке «</a:t>
            </a:r>
            <a:r>
              <a:rPr lang="en-US" dirty="0" err="1" smtClean="0"/>
              <a:t>Kodu</a:t>
            </a:r>
            <a:r>
              <a:rPr lang="en-US" dirty="0" smtClean="0"/>
              <a:t> game lab</a:t>
            </a:r>
            <a:r>
              <a:rPr lang="ru-RU" dirty="0" smtClean="0"/>
              <a:t>»</a:t>
            </a:r>
          </a:p>
          <a:p>
            <a:pPr algn="l"/>
            <a:r>
              <a:rPr lang="ru-RU" dirty="0" smtClean="0"/>
              <a:t>- § </a:t>
            </a:r>
            <a:r>
              <a:rPr lang="en-US" dirty="0" smtClean="0"/>
              <a:t>IT-</a:t>
            </a:r>
            <a:r>
              <a:rPr lang="ru-RU" dirty="0" smtClean="0"/>
              <a:t>квантум. Я инженер-конструктор</a:t>
            </a:r>
          </a:p>
          <a:p>
            <a:pPr algn="l"/>
            <a:r>
              <a:rPr lang="ru-RU" dirty="0" smtClean="0"/>
              <a:t>- § </a:t>
            </a:r>
            <a:r>
              <a:rPr lang="ru-RU" dirty="0" err="1" smtClean="0"/>
              <a:t>Робо</a:t>
            </a:r>
            <a:r>
              <a:rPr lang="en-US" dirty="0" smtClean="0"/>
              <a:t> VR</a:t>
            </a:r>
          </a:p>
          <a:p>
            <a:pPr algn="l"/>
            <a:r>
              <a:rPr lang="ru-RU" dirty="0" smtClean="0"/>
              <a:t>- § </a:t>
            </a:r>
            <a:r>
              <a:rPr lang="en-US" dirty="0" smtClean="0"/>
              <a:t>IT-</a:t>
            </a:r>
            <a:r>
              <a:rPr lang="ru-RU" dirty="0" smtClean="0"/>
              <a:t>квантум.</a:t>
            </a:r>
            <a:r>
              <a:rPr lang="en-US" dirty="0" smtClean="0"/>
              <a:t> </a:t>
            </a:r>
            <a:r>
              <a:rPr lang="ru-RU" dirty="0" smtClean="0"/>
              <a:t>Основы программирования на языке С</a:t>
            </a:r>
            <a:r>
              <a:rPr lang="en-US" dirty="0" smtClean="0"/>
              <a:t>#</a:t>
            </a:r>
            <a:endParaRPr lang="ru-RU" dirty="0" smtClean="0"/>
          </a:p>
          <a:p>
            <a:pPr algn="l"/>
            <a:r>
              <a:rPr lang="ru-RU" dirty="0" smtClean="0"/>
              <a:t> -§ </a:t>
            </a:r>
            <a:r>
              <a:rPr lang="ru-RU" dirty="0" err="1" smtClean="0"/>
              <a:t>Робо</a:t>
            </a:r>
            <a:r>
              <a:rPr lang="ru-RU" dirty="0" smtClean="0"/>
              <a:t> Квантум</a:t>
            </a:r>
          </a:p>
          <a:p>
            <a:pPr algn="l"/>
            <a:r>
              <a:rPr lang="ru-RU" dirty="0" smtClean="0"/>
              <a:t>- § </a:t>
            </a:r>
            <a:r>
              <a:rPr lang="ru-RU" dirty="0" err="1" smtClean="0"/>
              <a:t>Робо</a:t>
            </a:r>
            <a:r>
              <a:rPr lang="ru-RU" dirty="0" smtClean="0"/>
              <a:t> Мастер (Старт)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i="1" dirty="0" smtClean="0"/>
              <a:t>Мероприятия, организуемые</a:t>
            </a:r>
            <a:br>
              <a:rPr lang="ru-RU" sz="3200" i="1" dirty="0" smtClean="0"/>
            </a:br>
            <a:r>
              <a:rPr lang="ru-RU" sz="3200" i="1" dirty="0" smtClean="0"/>
              <a:t>мини-технопарком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6120680" cy="1599456"/>
          </a:xfrm>
        </p:spPr>
        <p:txBody>
          <a:bodyPr/>
          <a:lstStyle/>
          <a:p>
            <a:pPr algn="ctr"/>
            <a:r>
              <a:rPr lang="ru-RU" sz="2400" dirty="0" smtClean="0"/>
              <a:t>Проведение мастер-класса «Полоса препятствий» с созданием сюжета в 3</a:t>
            </a:r>
            <a:r>
              <a:rPr lang="en-US" sz="2400" dirty="0" smtClean="0"/>
              <a:t>D</a:t>
            </a:r>
            <a:r>
              <a:rPr lang="ru-RU" sz="2400" dirty="0" smtClean="0"/>
              <a:t>-игре программы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en-US" sz="2400" dirty="0" err="1" smtClean="0"/>
              <a:t>kodu</a:t>
            </a:r>
            <a:r>
              <a:rPr lang="en-US" sz="2400" dirty="0" smtClean="0"/>
              <a:t> game lab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pic>
        <p:nvPicPr>
          <p:cNvPr id="4" name="Рисунок 3" descr="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4224469" cy="3168352"/>
          </a:xfrm>
          <a:prstGeom prst="rect">
            <a:avLst/>
          </a:prstGeom>
        </p:spPr>
      </p:pic>
      <p:pic>
        <p:nvPicPr>
          <p:cNvPr id="5" name="Рисунок 4" descr="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4211960" cy="315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6048672" cy="1599456"/>
          </a:xfrm>
        </p:spPr>
        <p:txBody>
          <a:bodyPr/>
          <a:lstStyle/>
          <a:p>
            <a:pPr algn="ctr"/>
            <a:r>
              <a:rPr lang="ru-RU" sz="2400" dirty="0" smtClean="0"/>
              <a:t>Экскурсии, которые включают рассказ и демонстрацию деятельности мини-технопарка с кратким посещением </a:t>
            </a:r>
            <a:r>
              <a:rPr lang="ru-RU" sz="2400" dirty="0" err="1" smtClean="0"/>
              <a:t>квантумов</a:t>
            </a:r>
            <a:endParaRPr lang="ru-RU" sz="2400" dirty="0"/>
          </a:p>
        </p:txBody>
      </p:sp>
      <p:pic>
        <p:nvPicPr>
          <p:cNvPr id="4" name="Рисунок 3" descr="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5460179" cy="2304256"/>
          </a:xfrm>
          <a:prstGeom prst="rect">
            <a:avLst/>
          </a:prstGeom>
        </p:spPr>
      </p:pic>
      <p:pic>
        <p:nvPicPr>
          <p:cNvPr id="5" name="Рисунок 4" descr="_слайд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365104"/>
            <a:ext cx="5328592" cy="2262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1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456383" cy="4608511"/>
          </a:xfrm>
          <a:prstGeom prst="rect">
            <a:avLst/>
          </a:prstGeom>
        </p:spPr>
      </p:pic>
      <p:pic>
        <p:nvPicPr>
          <p:cNvPr id="6" name="Рисунок 5" descr="IwGEqILv-n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4752474" cy="3803835"/>
          </a:xfrm>
          <a:prstGeom prst="rect">
            <a:avLst/>
          </a:prstGeom>
        </p:spPr>
      </p:pic>
      <p:pic>
        <p:nvPicPr>
          <p:cNvPr id="7" name="Рисунок 6" descr="o0g_G7Zw5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149080"/>
            <a:ext cx="4752528" cy="249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10 вер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7704856" cy="3225289"/>
          </a:xfrm>
          <a:prstGeom prst="rect">
            <a:avLst/>
          </a:prstGeom>
        </p:spPr>
      </p:pic>
      <p:pic>
        <p:nvPicPr>
          <p:cNvPr id="5" name="Рисунок 4" descr="_11 вер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789040"/>
            <a:ext cx="6336704" cy="290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5904656" cy="951384"/>
          </a:xfrm>
        </p:spPr>
        <p:txBody>
          <a:bodyPr/>
          <a:lstStyle/>
          <a:p>
            <a:pPr algn="ctr"/>
            <a:r>
              <a:rPr lang="en-US" sz="2400" dirty="0" smtClean="0"/>
              <a:t>AR</a:t>
            </a:r>
            <a:r>
              <a:rPr lang="ru-RU" sz="2400" dirty="0" smtClean="0"/>
              <a:t> игра дополненной реальности «мир виртуальных животных»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ир виртуальных животн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716879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5832648" cy="1080120"/>
          </a:xfrm>
        </p:spPr>
        <p:txBody>
          <a:bodyPr/>
          <a:lstStyle/>
          <a:p>
            <a:pPr algn="ctr"/>
            <a:r>
              <a:rPr lang="ru-RU" sz="2400" dirty="0" smtClean="0"/>
              <a:t>Мастер-класс «создаем эффект свечение с помощью </a:t>
            </a:r>
            <a:r>
              <a:rPr lang="en-US" sz="2400" dirty="0" err="1" smtClean="0"/>
              <a:t>vfx</a:t>
            </a:r>
            <a:r>
              <a:rPr lang="ru-RU" sz="2400" dirty="0" smtClean="0"/>
              <a:t> графа»</a:t>
            </a:r>
            <a:endParaRPr lang="ru-RU" sz="2400" dirty="0"/>
          </a:p>
        </p:txBody>
      </p:sp>
      <p:pic>
        <p:nvPicPr>
          <p:cNvPr id="4" name="Рисунок 3" descr="св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727338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215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Деятельность мини-технопарка «Квантум» г.о.Октябрьск</vt:lpstr>
      <vt:lpstr>Перечень программ, реализуемых в рамках мини-технопарка</vt:lpstr>
      <vt:lpstr>Мероприятия, организуемые мини-технопарком</vt:lpstr>
      <vt:lpstr>Проведение мастер-класса «Полоса препятствий» с созданием сюжета в 3D-игре программы  «kodu game lab» </vt:lpstr>
      <vt:lpstr>Экскурсии, которые включают рассказ и демонстрацию деятельности мини-технопарка с кратким посещением квантумов</vt:lpstr>
      <vt:lpstr>Слайд 6</vt:lpstr>
      <vt:lpstr>Слайд 7</vt:lpstr>
      <vt:lpstr>AR игра дополненной реальности «мир виртуальных животных»</vt:lpstr>
      <vt:lpstr>Мастер-класс «создаем эффект свечение с помощью vfx графа»</vt:lpstr>
      <vt:lpstr>Прошла Беседа о правильных мерах по охране здоровья человека, а также программирование игры – шутер на Unity, где ребята в роли доктора боролись с болезнетворными бактериями.</vt:lpstr>
      <vt:lpstr>Онлайн-мероприятие на платформе Zoom – Осенний левел – дизайн в unity</vt:lpstr>
      <vt:lpstr>Мероприятия, направленные на предупреждение дорожно-транспортного происшествия с участием детей</vt:lpstr>
      <vt:lpstr>Мероприятие «помощники деда мороза», где ребята собирали робота для перевозки подарков</vt:lpstr>
      <vt:lpstr>Мероприятия, в которых участвовали обучающиеся</vt:lpstr>
      <vt:lpstr>Слайд 15</vt:lpstr>
      <vt:lpstr>Проектная деятельность обучающихся</vt:lpstr>
      <vt:lpstr>Мы продолжаем работу над проектами, встречи проходят онлайн и обсуждаются вопросы в мессенджерах </vt:lpstr>
      <vt:lpstr>Планы на второе учебное полугодие и перспективы развития</vt:lpstr>
      <vt:lpstr> - участие в конкурсах и фестивалях технической направленности  - работа над проектами   - мероприятия мини-технопарка, направленные на оздоровление, закаливание и правильное питание и профилактику безопасного движения  - обучающие мастер-классы  - занятия, посвященные праздникам: рождественское настроение в unity и kodu, AR-игра Виртуальный подарок на 8 марта, Робопарад на 9 мая, рыцарский роботурнир и другие.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мини-технопарка «Квантум» г.о.Октябрьск</dc:title>
  <dc:creator>qwe</dc:creator>
  <cp:lastModifiedBy>qwe</cp:lastModifiedBy>
  <cp:revision>32</cp:revision>
  <dcterms:created xsi:type="dcterms:W3CDTF">2020-12-24T09:51:03Z</dcterms:created>
  <dcterms:modified xsi:type="dcterms:W3CDTF">2020-12-24T11:11:36Z</dcterms:modified>
</cp:coreProperties>
</file>